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18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297807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19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18</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19</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түнде және таңертең аздаған қар, сырма, тұман көктайғақ. Оңтүстік-батыстан, батыстан жел соғады, күші 9-14, күндіз екпіні 15-20 м/с. Ауа температурасы түнде 5-7 градус аяз, күндіз 3-5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19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20</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20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18134</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7720</cp:revision>
  <cp:lastPrinted>2021-07-01T03:56:27Z</cp:lastPrinted>
  <dcterms:created xsi:type="dcterms:W3CDTF">2018-03-27T06:03:00Z</dcterms:created>
  <dcterms:modified xsi:type="dcterms:W3CDTF">2026-03-18T06:53:40Z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