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91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1368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Тұман. Жел солтүстік-батыстан соғады, күші 1-6 м/с. Ауа температурасы түнде 5-7° аяз, күндіз 1-3°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1-6 м/с. Ауа температурасы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rPr>
              <a:t>көтеріңкі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05308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23950</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4494</cp:revision>
  <cp:lastPrinted>2021-07-01T03:56:27Z</cp:lastPrinted>
  <dcterms:created xsi:type="dcterms:W3CDTF">2018-03-27T06:03:00Z</dcterms:created>
  <dcterms:modified xsi:type="dcterms:W3CDTF">2026-03-18T07:54:16Z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