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55569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жолдарда көктайғақ күтіледі. Батыстан, солтүстік-батыстан жел соғады, күші 7-12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 аяз, күндіз 2-4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Батыстан жел соғады, күші 5-10 м/с. Ауа температурасы 2-4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70048060"/>
              </p:ext>
            </p:extLst>
          </p:nvPr>
        </p:nvGraphicFramePr>
        <p:xfrm>
          <a:off x="5071897" y="4547868"/>
          <a:ext cx="4572000" cy="18983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02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9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57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57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665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665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169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21436</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4107</cp:revision>
  <cp:lastPrinted>2021-07-01T07:38:07Z</cp:lastPrinted>
  <dcterms:created xsi:type="dcterms:W3CDTF">2018-03-27T06:03:00Z</dcterms:created>
  <dcterms:modified xsi:type="dcterms:W3CDTF">2026-03-18T06:09:58Z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