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19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18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19</a:t>
            </a:r>
            <a:r>
              <a:rPr lang="kk-KZ" sz="1200" b="1" dirty="0" smtClean="0">
                <a:latin typeface="Times New Roman" pitchFamily="18" charset="0"/>
                <a:cs typeface="Times New Roman" pitchFamily="18" charset="0"/>
              </a:rPr>
              <a:t>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Солтүстік-бат</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2-7 м/с. Ауа температурасы түнде 1-3 градус аяз, күндіз 11-13 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20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19 наурыз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20 </a:t>
            </a:r>
            <a:r>
              <a:rPr lang="ru-RU" sz="1200" b="1" dirty="0" err="1" smtClean="0">
                <a:latin typeface="Times New Roman" pitchFamily="18" charset="0"/>
                <a:ea typeface="Times New Roman KZ" pitchFamily="18" charset="0"/>
                <a:cs typeface="Times New Roman"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3-8 м/с. Ауа температурасы </a:t>
            </a:r>
            <a:r>
              <a:rPr lang="kk-KZ" sz="1200" dirty="0" smtClean="0">
                <a:latin typeface="Times New Roman" pitchFamily="18" charset="0"/>
                <a:cs typeface="Times New Roman" pitchFamily="18" charset="0"/>
              </a:rPr>
              <a:t>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92893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524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1,04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5167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1,03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87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143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22342</TotalTime>
  <Words>525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5711</cp:revision>
  <cp:lastPrinted>2021-07-01T03:56:27Z</cp:lastPrinted>
  <dcterms:created xsi:type="dcterms:W3CDTF">2018-03-27T06:03:00Z</dcterms:created>
  <dcterms:modified xsi:type="dcterms:W3CDTF">2026-03-18T06:46:53Z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