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5132227"/>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Жолдарда көктайғақ. Солтүстік-шығыстан, шығыстан жел соғады, күші 5-10 м/с. Түнде ауа температурасы 8-10 градус аяз, күндіз 1 градус аяз</a:t>
            </a:r>
            <a:r>
              <a:rPr lang="en-US"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1 градус жылы.</a:t>
            </a:r>
            <a:endParaRPr lang="en-US"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25512</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5135</cp:revision>
  <cp:lastPrinted>2021-07-01T03:56:27Z</cp:lastPrinted>
  <dcterms:created xsi:type="dcterms:W3CDTF">2018-03-27T06:03:00Z</dcterms:created>
  <dcterms:modified xsi:type="dcterms:W3CDTF">2026-03-18T07:07:01Z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