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3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833698"/>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18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Кей уақыттарда тұман. Солтүстік-шығыстан, шығыстан жел соғады, күші 5-10 м/с. Түнде ауа температурасы 3-5 градус аяз, күндіз 7-9 градус жылы</a:t>
            </a:r>
            <a:r>
              <a:rPr lang="kk-KZ" altLang="ru-RU" sz="1200" dirty="0" smtClean="0">
                <a:latin typeface="Times New Roman" panose="02020603050405020304" pitchFamily="18" charset="0"/>
                <a:cs typeface="Times New Roman" panose="02020603050405020304" pitchFamily="18" charset="0"/>
              </a:rPr>
              <a:t>.</a:t>
            </a:r>
            <a:endParaRPr lang="en-US" altLang="ru-RU" sz="1200" dirty="0" smtClean="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780453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25751</TotalTime>
  <Words>507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5035</cp:revision>
  <cp:lastPrinted>2021-07-01T07:38:07Z</cp:lastPrinted>
  <dcterms:created xsi:type="dcterms:W3CDTF">2018-03-27T06:03:00Z</dcterms:created>
  <dcterms:modified xsi:type="dcterms:W3CDTF">2026-03-18T07:08:26Z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