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21529628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марта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72448941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3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осадков. Ветер восточный с переходом на юго-западный 8-13 м/с. Температура воздуха ночью 5-7, днем 18-20 тепла.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Временами туман.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14416</TotalTime>
  <Words>581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4012</cp:revision>
  <cp:lastPrinted>2021-07-01T03:56:27Z</cp:lastPrinted>
  <dcterms:created xsi:type="dcterms:W3CDTF">2018-03-27T06:03:00Z</dcterms:created>
  <dcterms:modified xsi:type="dcterms:W3CDTF">2026-03-19T07:01:04Z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