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2280030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78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2983625"/>
              </p:ext>
            </p:extLst>
          </p:nvPr>
        </p:nvGraphicFramePr>
        <p:xfrm>
          <a:off x="4991355" y="4152534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0,362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32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3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Ночью и утром туман, гололед. Ветер юго-восточный 5-10 м/с. Температура воздуха ночью 5-7 мороза, днем 4-6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Туман. Ветер северо-восточный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-10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1-3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38920</TotalTime>
  <Words>602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6750</cp:revision>
  <cp:lastPrinted>2021-07-01T03:56:27Z</cp:lastPrinted>
  <dcterms:created xsi:type="dcterms:W3CDTF">2018-03-27T06:03:00Z</dcterms:created>
  <dcterms:modified xsi:type="dcterms:W3CDTF">2026-03-19T06:31:17Z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