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100" d="100"/>
          <a:sy n="100" d="100"/>
        </p:scale>
        <p:origin x="-2395" y="-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037827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273998"/>
            <a:ext cx="4395582" cy="2123658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Ночью и утром на дорогах гололедица. Ветер юго-западный 3-8 м/с. Температура воздуха ночью 4-6 мороза, днем 1-3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21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4-6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996119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30476" y="2991543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56093</TotalTime>
  <Words>644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7868</cp:revision>
  <cp:lastPrinted>2025-08-12T06:13:34Z</cp:lastPrinted>
  <dcterms:created xsi:type="dcterms:W3CDTF">2018-03-27T06:03:00Z</dcterms:created>
  <dcterms:modified xsi:type="dcterms:W3CDTF">2026-03-19T06:53:33Z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