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46060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19 марта до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туман, гололед. Ветер юго-западный 9-14, днем порывы 15-20 м/с. Температура воздуха ночью 3-5 мороза, днем 4-6 тепла.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21 марта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21 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марта, ночью 21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20801</TotalTime>
  <Words>639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8131</cp:revision>
  <cp:lastPrinted>2021-07-01T03:56:27Z</cp:lastPrinted>
  <dcterms:created xsi:type="dcterms:W3CDTF">2018-03-27T06:03:00Z</dcterms:created>
  <dcterms:modified xsi:type="dcterms:W3CDTF">2026-03-19T06:16:06Z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