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61302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марта до 20 ч. 20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21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05369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марта, ночью 21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34267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5551</cp:revision>
  <cp:lastPrinted>2025-12-12T07:56:19Z</cp:lastPrinted>
  <dcterms:created xsi:type="dcterms:W3CDTF">2018-03-27T06:03:00Z</dcterms:created>
  <dcterms:modified xsi:type="dcterms:W3CDTF">2026-03-19T07:20:43Z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