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592356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71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туман, на дорогах гололедица. Ветер юго-западный 7-12 м/с. Температура воздуха ночью 3-5 мороза, днем 5-7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На дорогах гололедица.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Ветер юго-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5-10 м/с. Температура воздуха 2-4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608354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27206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4192</cp:revision>
  <cp:lastPrinted>2021-07-01T03:56:27Z</cp:lastPrinted>
  <dcterms:created xsi:type="dcterms:W3CDTF">2018-03-27T06:03:00Z</dcterms:created>
  <dcterms:modified xsi:type="dcterms:W3CDTF">2026-03-19T06:15:08Z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