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3" d="100"/>
          <a:sy n="103" d="100"/>
        </p:scale>
        <p:origin x="120"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7280919"/>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247317"/>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20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 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19 </a:t>
            </a:r>
            <a:r>
              <a:rPr lang="ru-RU" altLang="ru-RU" sz="1200" b="1" dirty="0" err="1">
                <a:latin typeface="Times New Roman" panose="02020603050405020304" pitchFamily="18" charset="0"/>
                <a:cs typeface="Times New Roman" pitchFamily="18" charset="0"/>
              </a:rPr>
              <a:t>наурызды</a:t>
            </a:r>
            <a:r>
              <a:rPr lang="kk-KZ" altLang="ru-RU" sz="1200" b="1" dirty="0">
                <a:latin typeface="Times New Roman" panose="02020603050405020304" pitchFamily="18" charset="0"/>
                <a:cs typeface="Times New Roman" pitchFamily="18" charset="0"/>
              </a:rPr>
              <a:t>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20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Түнде және таңертең тұман, жолдарда көктайғақ күтіледі. Оңтүстік-батыстан жел соғады, күші 7-12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3-5 аяз, күндіз 5-7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21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20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21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Жолдарда көктайғақ күтіледі. Оңтүстік-батыстан жел соғады, күші 5-10 м/с. Ауа температурасы 2-4 аяз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 </a:t>
            </a:r>
            <a:r>
              <a:rPr lang="kk-KZ" altLang="en-US" sz="1200" i="1"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just"/>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153233486"/>
              </p:ext>
            </p:extLst>
          </p:nvPr>
        </p:nvGraphicFramePr>
        <p:xfrm>
          <a:off x="5071897" y="4547868"/>
          <a:ext cx="4572000" cy="1898300"/>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419138">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0287">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5966">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1576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576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665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497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6654">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0.272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169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21447</TotalTime>
  <Words>584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4109</cp:revision>
  <cp:lastPrinted>2021-07-01T07:38:07Z</cp:lastPrinted>
  <dcterms:created xsi:type="dcterms:W3CDTF">2018-03-27T06:03:00Z</dcterms:created>
  <dcterms:modified xsi:type="dcterms:W3CDTF">2026-03-19T06:15:11Z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