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675433"/>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тұман. Солтүстік-батыстан соғатын жел оңтүстік-шығысқа ауысады, күші 2-7 м/с. Ауа температурасы түнде 6-8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27382</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5229</cp:revision>
  <cp:lastPrinted>2021-07-01T07:38:07Z</cp:lastPrinted>
  <dcterms:created xsi:type="dcterms:W3CDTF">2018-03-27T06:03:00Z</dcterms:created>
  <dcterms:modified xsi:type="dcterms:W3CDTF">2026-03-19T07:33:14Z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