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7466963"/>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1383" y="215900"/>
            <a:ext cx="4816721"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20 </a:t>
            </a:r>
            <a:r>
              <a:rPr lang="kk-KZ" sz="1100" b="1" dirty="0" smtClean="0">
                <a:latin typeface="Times New Roman" panose="02020603050405020304" pitchFamily="18" charset="0"/>
                <a:cs typeface="Times New Roman" panose="02020603050405020304" pitchFamily="18" charset="0"/>
              </a:rPr>
              <a:t>наурызға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ru-RU" altLang="ru-RU" sz="1100" b="1" dirty="0" smtClean="0">
                <a:solidFill>
                  <a:srgbClr val="000000"/>
                </a:solidFill>
                <a:latin typeface="Times New Roman" pitchFamily="18" charset="0"/>
                <a:cs typeface="Times New Roman" pitchFamily="18" charset="0"/>
              </a:rPr>
              <a:t>19</a:t>
            </a:r>
            <a:r>
              <a:rPr lang="kk-KZ" sz="1100" b="1" dirty="0" smtClean="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 </a:t>
            </a:r>
            <a:r>
              <a:rPr lang="kk-KZ" sz="1100" b="1" dirty="0" smtClean="0">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altLang="ru-RU" sz="1100" dirty="0" smtClean="0">
                <a:latin typeface="Times New Roman" panose="02020603050405020304" pitchFamily="18" charset="0"/>
                <a:cs typeface="Times New Roman" panose="02020603050405020304" pitchFamily="18" charset="0"/>
                <a:sym typeface="+mn-ea"/>
              </a:rPr>
              <a:t>Аздаған бұлтты, жауын-шашынсыз. Түнде және таңертең тұман түседі. </a:t>
            </a:r>
            <a:r>
              <a:rPr lang="kk-KZ" altLang="ru-RU" sz="1100" dirty="0" smtClean="0">
                <a:latin typeface="Times New Roman" panose="02020603050405020304" pitchFamily="18" charset="0"/>
                <a:cs typeface="Times New Roman" panose="02020603050405020304" pitchFamily="18" charset="0"/>
                <a:sym typeface="+mn-ea"/>
              </a:rPr>
              <a:t>Шығыстан, оңтүстік-шығыстан </a:t>
            </a:r>
            <a:r>
              <a:rPr lang="kk-KZ" altLang="ru-RU" sz="1100" dirty="0" smtClean="0">
                <a:latin typeface="Times New Roman" panose="02020603050405020304" pitchFamily="18" charset="0"/>
                <a:cs typeface="Times New Roman" panose="02020603050405020304" pitchFamily="18" charset="0"/>
                <a:sym typeface="+mn-ea"/>
              </a:rPr>
              <a:t>жел соғады, </a:t>
            </a:r>
            <a:r>
              <a:rPr lang="kk-KZ" altLang="ru-RU" sz="1100" dirty="0">
                <a:latin typeface="Times New Roman" panose="02020603050405020304" pitchFamily="18" charset="0"/>
                <a:cs typeface="Times New Roman" panose="02020603050405020304" pitchFamily="18" charset="0"/>
                <a:sym typeface="+mn-ea"/>
              </a:rPr>
              <a:t>күші </a:t>
            </a:r>
            <a:r>
              <a:rPr lang="kk-KZ" altLang="ru-RU" sz="1100" dirty="0" smtClean="0">
                <a:latin typeface="Times New Roman" panose="02020603050405020304" pitchFamily="18" charset="0"/>
                <a:cs typeface="Times New Roman" panose="02020603050405020304" pitchFamily="18" charset="0"/>
                <a:sym typeface="+mn-ea"/>
              </a:rPr>
              <a:t>0-5 м/с</a:t>
            </a:r>
            <a:r>
              <a:rPr lang="kk-KZ" altLang="ru-RU" sz="1100" dirty="0">
                <a:latin typeface="Times New Roman" panose="02020603050405020304" pitchFamily="18" charset="0"/>
                <a:cs typeface="Times New Roman" panose="02020603050405020304" pitchFamily="18" charset="0"/>
                <a:sym typeface="+mn-ea"/>
              </a:rPr>
              <a:t>. Ауа температурасы </a:t>
            </a:r>
            <a:r>
              <a:rPr lang="kk-KZ" altLang="ru-RU" sz="1100" dirty="0" smtClean="0">
                <a:latin typeface="Times New Roman" panose="02020603050405020304" pitchFamily="18" charset="0"/>
                <a:cs typeface="Times New Roman" panose="02020603050405020304" pitchFamily="18" charset="0"/>
                <a:sym typeface="+mn-ea"/>
              </a:rPr>
              <a:t>түнде 3-5 градус суық, күндіз </a:t>
            </a:r>
            <a:r>
              <a:rPr lang="kk-KZ" altLang="ru-RU" sz="1100" dirty="0" smtClean="0">
                <a:latin typeface="Times New Roman" panose="02020603050405020304" pitchFamily="18" charset="0"/>
                <a:cs typeface="Times New Roman" panose="02020603050405020304" pitchFamily="18" charset="0"/>
                <a:sym typeface="+mn-ea"/>
              </a:rPr>
              <a:t>7-9 </a:t>
            </a:r>
            <a:r>
              <a:rPr lang="kk-KZ" altLang="ru-RU" sz="1100" dirty="0" smtClean="0">
                <a:latin typeface="Times New Roman" panose="02020603050405020304" pitchFamily="18" charset="0"/>
                <a:cs typeface="Times New Roman" panose="02020603050405020304" pitchFamily="18" charset="0"/>
                <a:sym typeface="+mn-ea"/>
              </a:rPr>
              <a:t>градус жылы болады.</a:t>
            </a:r>
          </a:p>
          <a:p>
            <a:pPr algn="ctr"/>
            <a:r>
              <a:rPr lang="kk-KZ" altLang="ru-RU" sz="1100" b="1" dirty="0" smtClean="0">
                <a:latin typeface="Times New Roman" panose="02020603050405020304" pitchFamily="18" charset="0"/>
                <a:cs typeface="Times New Roman" panose="02020603050405020304" pitchFamily="18" charset="0"/>
                <a:sym typeface="+mn-ea"/>
              </a:rPr>
              <a:t>Түнде </a:t>
            </a:r>
            <a:r>
              <a:rPr lang="kk-KZ" altLang="ru-RU" sz="1100" b="1" dirty="0" smtClean="0">
                <a:latin typeface="Times New Roman" panose="02020603050405020304" pitchFamily="18" charset="0"/>
                <a:cs typeface="Times New Roman" panose="02020603050405020304" pitchFamily="18" charset="0"/>
                <a:sym typeface="+mn-ea"/>
              </a:rPr>
              <a:t>21 </a:t>
            </a:r>
            <a:r>
              <a:rPr lang="kk-KZ" altLang="ru-RU" sz="1100" b="1" dirty="0" smtClean="0">
                <a:latin typeface="Times New Roman" panose="02020603050405020304" pitchFamily="18" charset="0"/>
                <a:cs typeface="Times New Roman" panose="02020603050405020304" pitchFamily="18" charset="0"/>
                <a:sym typeface="+mn-ea"/>
              </a:rPr>
              <a:t>наурызға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kk-KZ" sz="1100" b="1" dirty="0" smtClean="0">
                <a:solidFill>
                  <a:srgbClr val="000000"/>
                </a:solidFill>
                <a:latin typeface="Times New Roman" pitchFamily="18" charset="0"/>
                <a:cs typeface="Times New Roman" pitchFamily="18" charset="0"/>
              </a:rPr>
              <a:t>20 </a:t>
            </a:r>
            <a:r>
              <a:rPr lang="kk-KZ" sz="1100" b="1" dirty="0" smtClean="0">
                <a:solidFill>
                  <a:srgbClr val="000000"/>
                </a:solidFill>
                <a:latin typeface="Times New Roman" pitchFamily="18" charset="0"/>
                <a:cs typeface="Times New Roman" pitchFamily="18" charset="0"/>
              </a:rPr>
              <a:t>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21 </a:t>
            </a:r>
            <a:r>
              <a:rPr lang="kk-KZ" sz="1100" b="1" dirty="0" smtClean="0">
                <a:latin typeface="Times New Roman" panose="02020603050405020304" pitchFamily="18" charset="0"/>
                <a:cs typeface="Times New Roman" panose="02020603050405020304" pitchFamily="18" charset="0"/>
              </a:rPr>
              <a:t>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altLang="ru-RU" sz="1100" dirty="0" smtClean="0">
                <a:latin typeface="Times New Roman" panose="02020603050405020304" pitchFamily="18" charset="0"/>
                <a:cs typeface="Times New Roman" panose="02020603050405020304" pitchFamily="18" charset="0"/>
                <a:sym typeface="+mn-ea"/>
              </a:rPr>
              <a:t>Көшпелі</a:t>
            </a:r>
            <a:r>
              <a:rPr lang="kk-KZ" altLang="ru-RU" sz="1100" dirty="0" smtClean="0">
                <a:latin typeface="Times New Roman" panose="02020603050405020304" pitchFamily="18" charset="0"/>
                <a:cs typeface="Times New Roman" panose="02020603050405020304" pitchFamily="18" charset="0"/>
                <a:sym typeface="+mn-ea"/>
              </a:rPr>
              <a:t> </a:t>
            </a:r>
            <a:r>
              <a:rPr lang="kk-KZ" altLang="ru-RU" sz="1100" dirty="0" smtClean="0">
                <a:latin typeface="Times New Roman" panose="02020603050405020304" pitchFamily="18" charset="0"/>
                <a:cs typeface="Times New Roman" panose="02020603050405020304" pitchFamily="18" charset="0"/>
                <a:sym typeface="+mn-ea"/>
              </a:rPr>
              <a:t>бұлтты, </a:t>
            </a:r>
            <a:r>
              <a:rPr lang="kk-KZ" altLang="ru-RU" sz="1100" dirty="0" smtClean="0">
                <a:latin typeface="Times New Roman" panose="02020603050405020304" pitchFamily="18" charset="0"/>
                <a:cs typeface="Times New Roman" panose="02020603050405020304" pitchFamily="18" charset="0"/>
                <a:sym typeface="+mn-ea"/>
              </a:rPr>
              <a:t>жауын-шашынсыз. Оңтүстік-шығыстан </a:t>
            </a:r>
            <a:r>
              <a:rPr lang="kk-KZ" altLang="ru-RU" sz="1100" dirty="0" smtClean="0">
                <a:latin typeface="Times New Roman" panose="02020603050405020304" pitchFamily="18" charset="0"/>
                <a:cs typeface="Times New Roman" panose="02020603050405020304" pitchFamily="18" charset="0"/>
                <a:sym typeface="+mn-ea"/>
              </a:rPr>
              <a:t>жел соғады</a:t>
            </a:r>
            <a:r>
              <a:rPr lang="kk-KZ" sz="1100" dirty="0" smtClean="0">
                <a:latin typeface="Times New Roman" panose="02020603050405020304" pitchFamily="18" charset="0"/>
                <a:cs typeface="Times New Roman" panose="02020603050405020304" pitchFamily="18" charset="0"/>
              </a:rPr>
              <a:t>, күші 0-5 м/с. Ауа температурасы </a:t>
            </a:r>
            <a:r>
              <a:rPr lang="kk-KZ" sz="1100" dirty="0" smtClean="0">
                <a:latin typeface="Times New Roman" panose="02020603050405020304" pitchFamily="18" charset="0"/>
                <a:cs typeface="Times New Roman" panose="02020603050405020304" pitchFamily="18" charset="0"/>
              </a:rPr>
              <a:t>1-3 </a:t>
            </a:r>
            <a:r>
              <a:rPr lang="kk-KZ" sz="1100" dirty="0" smtClean="0">
                <a:latin typeface="Times New Roman" panose="02020603050405020304" pitchFamily="18" charset="0"/>
                <a:cs typeface="Times New Roman" panose="02020603050405020304" pitchFamily="18" charset="0"/>
              </a:rPr>
              <a:t>градус суық болады</a:t>
            </a:r>
            <a:r>
              <a:rPr lang="ru-RU" sz="1100" dirty="0" smtClean="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94768816"/>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93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0.186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1651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0.330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191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0.957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124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092185"/>
            <a:ext cx="4859195"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20 </a:t>
            </a:r>
            <a:r>
              <a:rPr lang="kk-KZ" sz="1200" dirty="0" smtClean="0">
                <a:solidFill>
                  <a:schemeClr val="tx1"/>
                </a:solidFill>
                <a:latin typeface="Times New Roman" panose="02020603050405020304" pitchFamily="18" charset="0"/>
                <a:cs typeface="Times New Roman" panose="02020603050405020304" pitchFamily="18" charset="0"/>
              </a:rPr>
              <a:t>наурызда, </a:t>
            </a:r>
            <a:r>
              <a:rPr lang="kk-KZ" sz="1200" dirty="0" smtClean="0">
                <a:solidFill>
                  <a:schemeClr val="tx1"/>
                </a:solidFill>
                <a:latin typeface="Times New Roman" panose="02020603050405020304" pitchFamily="18" charset="0"/>
                <a:cs typeface="Times New Roman" panose="02020603050405020304" pitchFamily="18" charset="0"/>
              </a:rPr>
              <a:t>21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42990</TotalTime>
  <Words>533</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6667</cp:revision>
  <cp:lastPrinted>2021-07-01T07:38:07Z</cp:lastPrinted>
  <dcterms:created xsi:type="dcterms:W3CDTF">2018-03-27T06:03:00Z</dcterms:created>
  <dcterms:modified xsi:type="dcterms:W3CDTF">2026-03-19T07:15:17Z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