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90" d="100"/>
          <a:sy n="90" d="100"/>
        </p:scale>
        <p:origin x="-1766" y="5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9183478"/>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19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19</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101069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06202"/>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20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19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20</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түнде4-6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1-3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21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20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21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4-6 аяз.</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52049</TotalTime>
  <Words>593</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7488</cp:revision>
  <cp:lastPrinted>2025-07-15T07:11:11Z</cp:lastPrinted>
  <dcterms:created xsi:type="dcterms:W3CDTF">2018-03-27T06:03:00Z</dcterms:created>
  <dcterms:modified xsi:type="dcterms:W3CDTF">2026-03-19T06:53:31Z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