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100097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19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Солтүстік-батыстан соғатын жел оңтүстік-шығысқа ауысады, күші 2-7 м/с. Ауа температурасы түнде 6-8 градус аяз, күндіз 3-5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21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4834" y="24351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640552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25518</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5135</cp:revision>
  <cp:lastPrinted>2021-07-01T03:56:27Z</cp:lastPrinted>
  <dcterms:created xsi:type="dcterms:W3CDTF">2018-03-27T06:03:00Z</dcterms:created>
  <dcterms:modified xsi:type="dcterms:W3CDTF">2026-03-19T07:34:31Z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