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08873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20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шығыстан соғады, күші 7-12 м/с. Ауаның температурасы түнде 2-4, күндіз 18-20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7</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639346"/>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09918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17343</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4193</cp:revision>
  <cp:lastPrinted>2021-07-01T07:38:07Z</cp:lastPrinted>
  <dcterms:created xsi:type="dcterms:W3CDTF">2018-03-27T06:03:00Z</dcterms:created>
  <dcterms:modified xsi:type="dcterms:W3CDTF">2026-03-19T06:23:21Z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