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19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982006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20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19</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sym typeface="Calibri"/>
              </a:rPr>
              <a:t>20</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Түнде және таңертең тұман көктайғақ. Оңтүстік-батыстан жел соғады, күші 9-14, күндіз екпіні 15-20 м/с. Ауа температурасы түнде 3-5 градус аяз, күндіз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20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21</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21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18135</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7726</cp:revision>
  <cp:lastPrinted>2021-07-01T03:56:27Z</cp:lastPrinted>
  <dcterms:created xsi:type="dcterms:W3CDTF">2018-03-27T06:03:00Z</dcterms:created>
  <dcterms:modified xsi:type="dcterms:W3CDTF">2026-03-19T06:28:43Z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