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59002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065129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0,803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гололед.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4-6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21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солтүстік-шығыстан соғады, күші 5-10 м/с. Ауа температурасы 1-3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 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40240</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7391</cp:revision>
  <cp:lastPrinted>2021-07-01T03:56:27Z</cp:lastPrinted>
  <dcterms:created xsi:type="dcterms:W3CDTF">2018-03-27T06:03:00Z</dcterms:created>
  <dcterms:modified xsi:type="dcterms:W3CDTF">2026-03-19T06:37:02Z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