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318423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наурыз сағ. 20-дан 20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21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20 наурыз сағ. 20-дан 21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332619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30389</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5580</cp:revision>
  <cp:lastPrinted>2021-07-01T07:38:07Z</cp:lastPrinted>
  <dcterms:created xsi:type="dcterms:W3CDTF">2018-03-27T06:03:00Z</dcterms:created>
  <dcterms:modified xsi:type="dcterms:W3CDTF">2026-03-19T07:20:40Z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