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648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1872706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пунктах»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(от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марта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туман. Ветер северо-западный с переходом на юго-восточный 4-9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-9°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22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4-9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7-9° мороза.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41592" y="2102365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34376" y="3028286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9596132"/>
              </p:ext>
            </p:extLst>
          </p:nvPr>
        </p:nvGraphicFramePr>
        <p:xfrm>
          <a:off x="5045321" y="3820158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27272</TotalTime>
  <Words>677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4623</cp:revision>
  <cp:lastPrinted>2026-02-26T05:59:30Z</cp:lastPrinted>
  <dcterms:created xsi:type="dcterms:W3CDTF">2018-03-27T06:03:00Z</dcterms:created>
  <dcterms:modified xsi:type="dcterms:W3CDTF">2026-03-20T07:04:38Z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