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852398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901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на дорогах гололедица. Ветер юго-западный 5-10 м/с. Температура воздуха ночью 3-5 мороза, днем 6-8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небольшие осадки (дождь, снег)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На дорогах гололедица.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северо-западный 5-10 м/с. Температура воздуха 1-3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09132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27224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4193</cp:revision>
  <cp:lastPrinted>2021-07-01T03:56:27Z</cp:lastPrinted>
  <dcterms:created xsi:type="dcterms:W3CDTF">2018-03-27T06:03:00Z</dcterms:created>
  <dcterms:modified xsi:type="dcterms:W3CDTF">2026-03-20T06:12:43Z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