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80794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8047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с переходом на юго-западный 5-10 м/с. Температура воздуха ночью 5-7, днем 21-23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с переходом на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14429</TotalTime>
  <Words>579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4017</cp:revision>
  <cp:lastPrinted>2021-07-01T03:56:27Z</cp:lastPrinted>
  <dcterms:created xsi:type="dcterms:W3CDTF">2018-03-27T06:03:00Z</dcterms:created>
  <dcterms:modified xsi:type="dcterms:W3CDTF">2026-03-20T07:33:37Z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