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126701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20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0-2 мороза, днем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21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5733</TotalTime>
  <Words>549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1098</cp:revision>
  <cp:lastPrinted>2021-07-01T03:56:27Z</cp:lastPrinted>
  <dcterms:created xsi:type="dcterms:W3CDTF">2024-09-22T07:48:17Z</dcterms:created>
  <dcterms:modified xsi:type="dcterms:W3CDTF">2026-03-20T06:22:14Z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