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79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20 марта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21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20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21 марта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северо-восточный </a:t>
            </a:r>
            <a:r>
              <a:rPr lang="ru-RU" sz="1100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+2+4°С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+14+16°С.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погоды на ночь 22 марта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21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22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+4+6°С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0965811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 марта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28875</TotalTime>
  <Words>780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7009</cp:revision>
  <cp:lastPrinted>2021-07-01T09:11:30Z</cp:lastPrinted>
  <dcterms:created xsi:type="dcterms:W3CDTF">2018-03-27T06:03:00Z</dcterms:created>
  <dcterms:modified xsi:type="dcterms:W3CDTF">2026-03-20T06:10:13Z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