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6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4485671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Ночью и утром туман.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юго-восточный, 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-6°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етер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4-9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37604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1078" y="33362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2691092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21381</TotalTime>
  <Words>589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4151</cp:revision>
  <cp:lastPrinted>2021-07-01T03:56:27Z</cp:lastPrinted>
  <dcterms:created xsi:type="dcterms:W3CDTF">2018-03-27T06:03:00Z</dcterms:created>
  <dcterms:modified xsi:type="dcterms:W3CDTF">2026-03-20T07:21:44Z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