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78810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марта до 20 ч. 21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Туман. Ветер юго-западный 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мороза, днем 4-6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22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осадков.Туман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049849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марта, ночью 22 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34314</TotalTime>
  <Words>578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5555</cp:revision>
  <cp:lastPrinted>2025-12-12T07:56:19Z</cp:lastPrinted>
  <dcterms:created xsi:type="dcterms:W3CDTF">2018-03-27T06:03:00Z</dcterms:created>
  <dcterms:modified xsi:type="dcterms:W3CDTF">2026-03-20T06:29:01Z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