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710" y="-1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71967399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№78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марта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2-4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9-11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21 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21 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северо-западный 7-12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19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5319152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970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27897</TotalTime>
  <Words>587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5206</cp:revision>
  <cp:lastPrinted>2021-07-01T03:56:27Z</cp:lastPrinted>
  <dcterms:created xsi:type="dcterms:W3CDTF">2018-03-27T06:03:00Z</dcterms:created>
  <dcterms:modified xsi:type="dcterms:W3CDTF">2026-03-20T06:24:09Z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