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40823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Ночью и утром на дорогах гололедица. Ветер южный 5-10 м/с. Температура воздуха ночью 5-7 мороза, днем 2-4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22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48209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56126</TotalTime>
  <Words>649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7873</cp:revision>
  <cp:lastPrinted>2025-08-12T06:13:34Z</cp:lastPrinted>
  <dcterms:created xsi:type="dcterms:W3CDTF">2018-03-27T06:03:00Z</dcterms:created>
  <dcterms:modified xsi:type="dcterms:W3CDTF">2026-03-20T06:34:02Z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