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8" d="100"/>
          <a:sy n="88" d="100"/>
        </p:scale>
        <p:origin x="90" y="5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55892182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408042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 дождь. Ветер юго-восточный</a:t>
            </a:r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южный 9-14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 м/с. Температура воздуха ночью 8-10, днем 15-17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Прогноз погоды  на ночь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осадков, туман.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западный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Г.Е./ Кадирхан П.М.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29364</TotalTime>
  <Words>521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4191</cp:revision>
  <cp:lastPrinted>2021-10-15T03:50:29Z</cp:lastPrinted>
  <dcterms:created xsi:type="dcterms:W3CDTF">2018-03-27T06:03:00Z</dcterms:created>
  <dcterms:modified xsi:type="dcterms:W3CDTF">2026-03-20T06:20:59Z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