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63189776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№79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марта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марта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накоплению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5675831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5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21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20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Ночью и утром туман, гололед. Ветер северный 5-10 м/с. Температура воздуха ночью 3-5 мороза, днем 5-7 тепла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smtClean="0">
                <a:latin typeface="Times New Roman" pitchFamily="18" charset="0"/>
                <a:ea typeface="Calibri"/>
                <a:cs typeface="Times New Roman" pitchFamily="18" charset="0"/>
              </a:rPr>
              <a:t>Туман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гололед.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3-8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1-3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Тулепов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38746</TotalTime>
  <Words>604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6746</cp:revision>
  <cp:lastPrinted>2021-07-01T03:56:27Z</cp:lastPrinted>
  <dcterms:created xsi:type="dcterms:W3CDTF">2018-03-27T06:03:00Z</dcterms:created>
  <dcterms:modified xsi:type="dcterms:W3CDTF">2026-03-20T09:00:06Z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