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91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470916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Временами туман. Ветер юго-восточный 2-7 м/с. Температура воздуха ночью 8-10 мороза, днем 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Временами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 2-7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4274644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4.598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28576</TotalTime>
  <Words>645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5315</cp:revision>
  <cp:lastPrinted>2021-07-01T03:56:27Z</cp:lastPrinted>
  <dcterms:created xsi:type="dcterms:W3CDTF">2018-03-27T06:03:00Z</dcterms:created>
  <dcterms:modified xsi:type="dcterms:W3CDTF">2026-03-20T06:36:54Z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