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3472223"/>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90821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19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3-8 м/с. Түнде ауа температурасы 2-4 градус аяз, күндіз 9-11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21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20 </a:t>
            </a:r>
            <a:r>
              <a:rPr lang="kk-KZ" altLang="ru-RU" sz="1150" b="1" dirty="0" smtClean="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a:t>
            </a:r>
            <a:r>
              <a:rPr lang="kk-KZ" altLang="ru-RU" sz="1150" b="1" dirty="0" smtClean="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0497808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28006</TotalTime>
  <Words>537</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5183</cp:revision>
  <cp:lastPrinted>2021-07-01T07:38:07Z</cp:lastPrinted>
  <dcterms:created xsi:type="dcterms:W3CDTF">2018-03-27T06:03:00Z</dcterms:created>
  <dcterms:modified xsi:type="dcterms:W3CDTF">2026-03-20T06:30:52Z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