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049592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79</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244744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a:t>
                      </a:r>
                      <a:r>
                        <a:rPr lang="kk-KZ"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759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endParaRPr lang="kk-KZ" altLang="ru-RU" sz="1100" b="1" dirty="0" smtClean="0">
              <a:latin typeface="Times New Roman" panose="02020603050405020304" pitchFamily="18" charset="0"/>
              <a:cs typeface="Times New Roman" panose="02020603050405020304" pitchFamily="18" charset="0"/>
            </a:endParaRPr>
          </a:p>
          <a:p>
            <a:pPr algn="ctr"/>
            <a:r>
              <a:rPr lang="en-US" altLang="ru-RU" sz="1100" b="1" dirty="0" smtClean="0">
                <a:latin typeface="Times New Roman" panose="02020603050405020304" pitchFamily="18" charset="0"/>
                <a:cs typeface="Times New Roman" panose="02020603050405020304" pitchFamily="18" charset="0"/>
              </a:rPr>
              <a:t>21</a:t>
            </a:r>
            <a:r>
              <a:rPr lang="kk-KZ" altLang="ru-RU" sz="1100" b="1" dirty="0" smtClean="0">
                <a:latin typeface="Times New Roman" panose="02020603050405020304" pitchFamily="18" charset="0"/>
                <a:cs typeface="Times New Roman" panose="02020603050405020304" pitchFamily="18" charset="0"/>
              </a:rPr>
              <a:t> наурызға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en-US" altLang="ru-RU" sz="1100" b="1" dirty="0" smtClean="0">
                <a:solidFill>
                  <a:srgbClr val="000000"/>
                </a:solidFill>
                <a:latin typeface="Times New Roman" panose="02020603050405020304" pitchFamily="18" charset="0"/>
                <a:cs typeface="Times New Roman" panose="02020603050405020304" pitchFamily="18" charset="0"/>
              </a:rPr>
              <a:t> 21</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оңтүстіктен, күші 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a:t>
            </a:r>
            <a:r>
              <a:rPr lang="kk-KZ" sz="1100" dirty="0" smtClean="0">
                <a:solidFill>
                  <a:prstClr val="black"/>
                </a:solidFill>
                <a:latin typeface="Times New Roman" pitchFamily="18" charset="0"/>
                <a:cs typeface="Times New Roman" pitchFamily="18" charset="0"/>
              </a:rPr>
              <a:t>түнде 8-10,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наурызға 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 туман</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31567</TotalTime>
  <Words>564</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4245</cp:revision>
  <cp:lastPrinted>2021-07-01T07:38:07Z</cp:lastPrinted>
  <dcterms:created xsi:type="dcterms:W3CDTF">2018-03-27T06:03:00Z</dcterms:created>
  <dcterms:modified xsi:type="dcterms:W3CDTF">2026-03-20T06:20:37Z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