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1000970"/>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наурызға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821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19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уақыттарда тұман. Оңтүстік-шығыстан жел соғады, күші 2-7 м/с. Түнде ауа температурасы 8-10 градус аяз, күндіз 3-5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21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20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21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Кей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2-7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4834" y="2435101"/>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4640552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Майған А.Т./ </a:t>
            </a:r>
            <a:r>
              <a:rPr lang="kk-KZ" altLang="ru-RU" sz="1200" b="1" i="1" dirty="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25521</TotalTime>
  <Words>562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5136</cp:revision>
  <cp:lastPrinted>2021-07-01T03:56:27Z</cp:lastPrinted>
  <dcterms:created xsi:type="dcterms:W3CDTF">2018-03-27T06:03:00Z</dcterms:created>
  <dcterms:modified xsi:type="dcterms:W3CDTF">2026-03-20T06:29:01Z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