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2"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20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982006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anose="02020603050405020304" pitchFamily="18" charset="0"/>
                <a:ea typeface="Calibri"/>
                <a:cs typeface="Times New Roman" pitchFamily="18" charset="0"/>
                <a:sym typeface="Calibri"/>
              </a:rPr>
              <a:t>20</a:t>
            </a:r>
            <a:r>
              <a:rPr lang="en-US" altLang="ru-RU" sz="1100" b="1" kern="0" dirty="0" smtClean="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smtClean="0">
                <a:latin typeface="Times New Roman" panose="02020603050405020304" pitchFamily="18" charset="0"/>
                <a:ea typeface="Calibri"/>
                <a:cs typeface="Times New Roman" pitchFamily="18" charset="0"/>
                <a:sym typeface="Calibri"/>
              </a:rPr>
              <a:t>21</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күндіз екпіні 15-20 м/с. 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latin typeface="Times New Roman" panose="02020603050405020304" pitchFamily="18" charset="0"/>
                <a:ea typeface="Calibri"/>
                <a:cs typeface="Times New Roman" pitchFamily="18" charset="0"/>
              </a:rPr>
              <a:t>21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kern="0" dirty="0" smtClean="0">
                <a:solidFill>
                  <a:srgbClr val="000000"/>
                </a:solidFill>
                <a:latin typeface="Times New Roman" panose="02020603050405020304" pitchFamily="18" charset="0"/>
                <a:ea typeface="Calibri"/>
                <a:cs typeface="Times New Roman" pitchFamily="18" charset="0"/>
                <a:sym typeface="Calibri"/>
              </a:rPr>
              <a:t>22</a:t>
            </a:r>
            <a:r>
              <a:rPr lang="en-US" sz="1100" b="1" kern="0" dirty="0" smtClean="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smtClean="0">
                <a:latin typeface="Times New Roman" pitchFamily="18" charset="0"/>
                <a:cs typeface="Times New Roman" pitchFamily="18" charset="0"/>
              </a:rPr>
              <a:t>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жауын-шашын (жаңбыр, қар</a:t>
            </a:r>
            <a:r>
              <a:rPr lang="kk-KZ" sz="1100" dirty="0" smtClean="0">
                <a:latin typeface="Times New Roman" pitchFamily="18" charset="0"/>
                <a:cs typeface="Times New Roman" pitchFamily="18" charset="0"/>
              </a:rPr>
              <a:t>), 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соғатын жел </a:t>
            </a:r>
            <a:r>
              <a:rPr lang="kk-KZ" sz="1100" smtClean="0">
                <a:latin typeface="Times New Roman" pitchFamily="18" charset="0"/>
                <a:cs typeface="Times New Roman" pitchFamily="18" charset="0"/>
              </a:rPr>
              <a:t>оңтүстік-шығысқа </a:t>
            </a:r>
            <a:r>
              <a:rPr lang="kk-KZ" sz="1100" smtClean="0">
                <a:latin typeface="Times New Roman" pitchFamily="18" charset="0"/>
                <a:cs typeface="Times New Roman" pitchFamily="18" charset="0"/>
              </a:rPr>
              <a:t> ауысады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18141</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7731</cp:revision>
  <cp:lastPrinted>2021-07-01T03:56:27Z</cp:lastPrinted>
  <dcterms:created xsi:type="dcterms:W3CDTF">2018-03-27T06:03:00Z</dcterms:created>
  <dcterms:modified xsi:type="dcterms:W3CDTF">2026-03-20T06:55:57Z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