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633934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20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21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шығыстан, солтүстік-шығыстан соғады, күші 7-12 м/с. Ауаның температурасы түнде 2-4, күндіз 20-22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22 наурызға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22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соғады, күші 7</a:t>
            </a:r>
            <a:r>
              <a:rPr lang="kk-KZ" sz="1200" dirty="0" smtClean="0">
                <a:latin typeface="Times New Roman" panose="02020603050405020304" pitchFamily="18" charset="0"/>
                <a:cs typeface="Times New Roman" panose="02020603050405020304" pitchFamily="18" charset="0"/>
              </a:rPr>
              <a:t>-12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2-4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3923025"/>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3099184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17346</TotalTime>
  <Words>551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4195</cp:revision>
  <cp:lastPrinted>2021-07-01T07:38:07Z</cp:lastPrinted>
  <dcterms:created xsi:type="dcterms:W3CDTF">2018-03-27T06:03:00Z</dcterms:created>
  <dcterms:modified xsi:type="dcterms:W3CDTF">2026-03-20T06:14:02Z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