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8793382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880487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Шығыстан соғатын жел оңтүстік-батысқа ауысады, күші 5-10 м/с. Ауа температурасы түнде 5-7, күндіз 19-21 градус жылы болады.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жауын-шашынсыз</a:t>
            </a:r>
            <a:r>
              <a:rPr lang="uz-Cyrl-U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соғатын жел солтүстік-шығысқа ауысады, күші 8-13 м/с. Ауа температурасы 7-9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14291</TotalTime>
  <Words>565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4099</cp:revision>
  <cp:lastPrinted>2021-07-01T03:56:27Z</cp:lastPrinted>
  <dcterms:created xsi:type="dcterms:W3CDTF">2018-03-27T06:03:00Z</dcterms:created>
  <dcterms:modified xsi:type="dcterms:W3CDTF">2026-03-20T07:36:50Z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