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383077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Түнде және таңертең тұман</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4-9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2740817"/>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19837</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4175</cp:revision>
  <cp:lastPrinted>2021-07-01T03:56:27Z</cp:lastPrinted>
  <dcterms:created xsi:type="dcterms:W3CDTF">2018-03-27T06:03:00Z</dcterms:created>
  <dcterms:modified xsi:type="dcterms:W3CDTF">2026-03-20T07:21:48Z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