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98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1675433"/>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19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Оңтүстік-шығыстан жел соғады, күші 2-7 м/с. Түнде ауа температурасы 8-10 градус аяз, күндіз 3-5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Түнде 21 наурызға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2-7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27385</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5230</cp:revision>
  <cp:lastPrinted>2021-07-01T07:38:07Z</cp:lastPrinted>
  <dcterms:created xsi:type="dcterms:W3CDTF">2018-03-27T06:03:00Z</dcterms:created>
  <dcterms:modified xsi:type="dcterms:W3CDTF">2026-03-20T06:28:32Z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