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52422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21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20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21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жауын-шашынсыз.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2-7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4-6 градус </a:t>
            </a:r>
            <a:r>
              <a:rPr lang="kk-KZ" altLang="ru-RU" sz="1100" dirty="0" smtClean="0">
                <a:latin typeface="Times New Roman" panose="02020603050405020304" pitchFamily="18" charset="0"/>
                <a:cs typeface="Times New Roman" panose="02020603050405020304" pitchFamily="18" charset="0"/>
                <a:sym typeface="+mn-ea"/>
              </a:rPr>
              <a:t>суық, күндіз </a:t>
            </a:r>
            <a:r>
              <a:rPr lang="kk-KZ" altLang="ru-RU" sz="1100" dirty="0" smtClean="0">
                <a:latin typeface="Times New Roman" panose="02020603050405020304" pitchFamily="18" charset="0"/>
                <a:cs typeface="Times New Roman" panose="02020603050405020304" pitchFamily="18" charset="0"/>
                <a:sym typeface="+mn-ea"/>
              </a:rPr>
              <a:t>8-10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22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21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22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Ясно. Солтүстік-шығыстан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0-5 м/с. Ауа температурасы 1-3 градус 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5672824"/>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43146</TotalTime>
  <Words>530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6671</cp:revision>
  <cp:lastPrinted>2021-07-01T07:38:07Z</cp:lastPrinted>
  <dcterms:created xsi:type="dcterms:W3CDTF">2018-03-27T06:03:00Z</dcterms:created>
  <dcterms:modified xsi:type="dcterms:W3CDTF">2026-03-20T06:56:35Z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