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959833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Шығыстан соғатын жел оңтүстік-батысқа ауысады, күші 5-10 м/с. Ауа температурасы түнде 5-7, күндіз 21-23 градус жылы болады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соғатын жел солтүстік-шығысқа ауысады,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14282</TotalTime>
  <Words>544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4103</cp:revision>
  <cp:lastPrinted>2021-07-01T03:56:27Z</cp:lastPrinted>
  <dcterms:created xsi:type="dcterms:W3CDTF">2018-03-27T06:03:00Z</dcterms:created>
  <dcterms:modified xsi:type="dcterms:W3CDTF">2026-03-20T07:33:44Z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