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42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782238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№79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92402924"/>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21 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20 наурыз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21 </a:t>
            </a:r>
            <a:r>
              <a:rPr lang="ru-RU" altLang="ru-RU" sz="1100" b="1" dirty="0" err="1" smtClean="0">
                <a:latin typeface="Times New Roman" panose="02020603050405020304" pitchFamily="18" charset="0"/>
                <a:cs typeface="Times New Roman" panose="02020603050405020304" pitchFamily="18" charset="0"/>
              </a:rPr>
              <a:t>наурыз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err="1" smtClean="0">
                <a:latin typeface="Times New Roman" panose="02020603050405020304" pitchFamily="18" charset="0"/>
                <a:cs typeface="Times New Roman" panose="02020603050405020304" pitchFamily="18" charset="0"/>
              </a:rPr>
              <a:t>Көшпелі</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ru-RU" sz="1100" dirty="0">
                <a:latin typeface="Times New Roman" panose="02020603050405020304" pitchFamily="18" charset="0"/>
                <a:cs typeface="Times New Roman" panose="02020603050405020304" pitchFamily="18" charset="0"/>
              </a:rPr>
              <a:t>, жауын-шашынсыз. </a:t>
            </a:r>
            <a:r>
              <a:rPr lang="ru-RU" sz="1100" dirty="0" smtClean="0">
                <a:latin typeface="Times New Roman" panose="02020603050405020304" pitchFamily="18" charset="0"/>
                <a:cs typeface="Times New Roman" panose="02020603050405020304" pitchFamily="18" charset="0"/>
              </a:rPr>
              <a:t>Т</a:t>
            </a:r>
            <a:r>
              <a:rPr lang="kk-KZ" sz="1100" dirty="0" smtClean="0">
                <a:latin typeface="Times New Roman" panose="02020603050405020304" pitchFamily="18" charset="0"/>
                <a:cs typeface="Times New Roman" panose="02020603050405020304" pitchFamily="18" charset="0"/>
              </a:rPr>
              <a:t>үнде және танертең т</a:t>
            </a:r>
            <a:r>
              <a:rPr lang="ru-RU" sz="1100" dirty="0" err="1" smtClean="0">
                <a:latin typeface="Times New Roman" panose="02020603050405020304" pitchFamily="18" charset="0"/>
                <a:cs typeface="Times New Roman" panose="02020603050405020304" pitchFamily="18" charset="0"/>
              </a:rPr>
              <a:t>ұман</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көктайғақ</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солтүстіктен</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5-10 </a:t>
            </a:r>
            <a:r>
              <a:rPr lang="ru-RU" sz="1100" dirty="0">
                <a:latin typeface="Times New Roman" panose="02020603050405020304" pitchFamily="18" charset="0"/>
                <a:cs typeface="Times New Roman" panose="02020603050405020304" pitchFamily="18" charset="0"/>
              </a:rPr>
              <a:t>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3-5 </a:t>
            </a:r>
            <a:r>
              <a:rPr lang="ru-RU" sz="1100" dirty="0">
                <a:latin typeface="Times New Roman" panose="02020603050405020304" pitchFamily="18" charset="0"/>
                <a:cs typeface="Times New Roman" panose="02020603050405020304" pitchFamily="18" charset="0"/>
              </a:rPr>
              <a:t>градус </a:t>
            </a:r>
            <a:r>
              <a:rPr lang="ru-RU" sz="1100" dirty="0" err="1">
                <a:latin typeface="Times New Roman" panose="02020603050405020304" pitchFamily="18" charset="0"/>
                <a:cs typeface="Times New Roman" panose="02020603050405020304" pitchFamily="18" charset="0"/>
              </a:rPr>
              <a:t>аяз</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күндіз</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5-7 градус </a:t>
            </a:r>
            <a:r>
              <a:rPr lang="ru-RU" sz="1100" dirty="0" err="1">
                <a:latin typeface="Times New Roman" panose="02020603050405020304" pitchFamily="18" charset="0"/>
                <a:cs typeface="Times New Roman" panose="02020603050405020304" pitchFamily="18" charset="0"/>
              </a:rPr>
              <a:t>жылы</a:t>
            </a:r>
            <a:r>
              <a:rPr lang="ru-RU" sz="1100" dirty="0">
                <a:latin typeface="Times New Roman" panose="02020603050405020304" pitchFamily="18" charset="0"/>
                <a:cs typeface="Times New Roman" panose="02020603050405020304" pitchFamily="18" charset="0"/>
              </a:rPr>
              <a:t>.</a:t>
            </a:r>
          </a:p>
          <a:p>
            <a:pPr lvl="0" indent="144000" algn="ct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Түнде 22 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21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latin typeface="Times New Roman" panose="02020603050405020304" pitchFamily="18" charset="0"/>
                <a:cs typeface="Times New Roman" panose="02020603050405020304" pitchFamily="18" charset="0"/>
              </a:rPr>
              <a:t>Көшпелі</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kk-KZ" sz="1100" dirty="0" smtClean="0">
                <a:latin typeface="Times New Roman" pitchFamily="18" charset="0"/>
                <a:cs typeface="Times New Roman" pitchFamily="18" charset="0"/>
              </a:rPr>
              <a:t>, жауын-шашынсыз</a:t>
            </a:r>
            <a:r>
              <a:rPr lang="kk-KZ" sz="1100" dirty="0">
                <a:latin typeface="Times New Roman" pitchFamily="18" charset="0"/>
                <a:cs typeface="Times New Roman" pitchFamily="18" charset="0"/>
              </a:rPr>
              <a:t>. </a:t>
            </a:r>
            <a:r>
              <a:rPr lang="kk-KZ" sz="1100" dirty="0">
                <a:latin typeface="Times New Roman" pitchFamily="18" charset="0"/>
                <a:cs typeface="Times New Roman" pitchFamily="18" charset="0"/>
              </a:rPr>
              <a:t>Т</a:t>
            </a:r>
            <a:r>
              <a:rPr lang="kk-KZ" sz="1100" smtClean="0">
                <a:latin typeface="Times New Roman" pitchFamily="18" charset="0"/>
                <a:cs typeface="Times New Roman" pitchFamily="18" charset="0"/>
              </a:rPr>
              <a:t>ұман</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көктайғақ. </a:t>
            </a:r>
            <a:r>
              <a:rPr lang="kk-KZ" sz="1100" dirty="0" smtClean="0">
                <a:latin typeface="Times New Roman" pitchFamily="18" charset="0"/>
                <a:cs typeface="Times New Roman" pitchFamily="18" charset="0"/>
              </a:rPr>
              <a:t>Жел солтүстік-шығыстан соғады, күші 3-8 м/с. Ауа температурасы 1-3 градус аяз.</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96682"/>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21 наурыз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22 наурыз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жиналуына</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жоғары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40065</TotalTime>
  <Words>578</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7392</cp:revision>
  <cp:lastPrinted>2021-07-01T03:56:27Z</cp:lastPrinted>
  <dcterms:created xsi:type="dcterms:W3CDTF">2018-03-27T06:03:00Z</dcterms:created>
  <dcterms:modified xsi:type="dcterms:W3CDTF">2026-03-20T08:59:44Z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