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710" y="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11140046"/>
              </p:ext>
            </p:extLst>
          </p:nvPr>
        </p:nvGraphicFramePr>
        <p:xfrm>
          <a:off x="307975" y="2564904"/>
          <a:ext cx="4465638" cy="4186491"/>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№78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08518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smtClean="0">
                <a:latin typeface="Times New Roman" panose="02020603050405020304" pitchFamily="18" charset="0"/>
                <a:cs typeface="Times New Roman" panose="02020603050405020304" pitchFamily="18" charset="0"/>
              </a:rPr>
              <a:t>20 </a:t>
            </a:r>
            <a:r>
              <a:rPr lang="kk-KZ" altLang="ru-RU" sz="1200" b="1" dirty="0">
                <a:latin typeface="Times New Roman" panose="02020603050405020304" pitchFamily="18" charset="0"/>
                <a:cs typeface="Times New Roman" panose="02020603050405020304" pitchFamily="18" charset="0"/>
              </a:rPr>
              <a:t>наурызға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kk-KZ" sz="1200" b="1" dirty="0" smtClean="0">
                <a:latin typeface="Times New Roman" pitchFamily="18" charset="0"/>
                <a:cs typeface="Times New Roman" pitchFamily="18" charset="0"/>
              </a:rPr>
              <a:t>19 </a:t>
            </a:r>
            <a:r>
              <a:rPr lang="kk-KZ" sz="1200" b="1" dirty="0">
                <a:latin typeface="Times New Roman" pitchFamily="18" charset="0"/>
                <a:cs typeface="Times New Roman"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 </a:t>
            </a:r>
            <a:r>
              <a:rPr lang="kk-KZ" altLang="ru-RU"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Солтүстік-шығыстан, шығыстан жел соғады, күші 5-10 м/с. Ауа температурасы түнде 3-5 градус аяз, күндіз 9-11 градус жылы</a:t>
            </a:r>
            <a:r>
              <a:rPr lang="kk-KZ" altLang="ru-RU" sz="1200" dirty="0" smtClean="0">
                <a:latin typeface="Times New Roman" panose="02020603050405020304" pitchFamily="18" charset="0"/>
                <a:cs typeface="Times New Roman" panose="02020603050405020304" pitchFamily="18" charset="0"/>
              </a:rPr>
              <a:t>.</a:t>
            </a:r>
          </a:p>
          <a:p>
            <a:pPr algn="just"/>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Түнде 21 </a:t>
            </a:r>
            <a:r>
              <a:rPr lang="kk-KZ" altLang="ru-RU" sz="1150" b="1" dirty="0">
                <a:latin typeface="Times New Roman" panose="02020603050405020304" pitchFamily="18" charset="0"/>
                <a:cs typeface="Times New Roman" panose="02020603050405020304" pitchFamily="18" charset="0"/>
              </a:rPr>
              <a:t>наурызға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smtClean="0">
                <a:latin typeface="Times New Roman" panose="02020603050405020304" pitchFamily="18" charset="0"/>
                <a:cs typeface="Times New Roman" panose="02020603050405020304" pitchFamily="18" charset="0"/>
              </a:rPr>
              <a:t>20 </a:t>
            </a:r>
            <a:r>
              <a:rPr lang="kk-KZ" altLang="ru-RU" sz="1150" b="1" dirty="0">
                <a:latin typeface="Times New Roman" panose="02020603050405020304" pitchFamily="18" charset="0"/>
                <a:cs typeface="Times New Roman" panose="02020603050405020304" pitchFamily="18" charset="0"/>
              </a:rPr>
              <a:t>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21 </a:t>
            </a:r>
            <a:r>
              <a:rPr lang="kk-KZ" altLang="ru-RU" sz="1150" b="1" dirty="0" smtClean="0">
                <a:latin typeface="Times New Roman" panose="02020603050405020304" pitchFamily="18" charset="0"/>
                <a:cs typeface="Times New Roman" panose="02020603050405020304" pitchFamily="18" charset="0"/>
              </a:rPr>
              <a:t>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Солтүстік-батыстан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7-12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0-2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19 </a:t>
            </a:r>
            <a:r>
              <a:rPr lang="kk-KZ" altLang="ru-RU" sz="1200" b="1" dirty="0">
                <a:latin typeface="Times New Roman" panose="02020603050405020304" pitchFamily="18" charset="0"/>
                <a:cs typeface="Times New Roman" panose="02020603050405020304" pitchFamily="18" charset="0"/>
              </a:rPr>
              <a:t>наурызға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18616"/>
            <a:ext cx="4848569" cy="830997"/>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көтеріңкі</a:t>
            </a:r>
            <a:r>
              <a:rPr lang="ru-RU" sz="1200" b="1" smtClean="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37135036"/>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smtClean="0">
                          <a:solidFill>
                            <a:schemeClr val="tx1"/>
                          </a:solidFill>
                          <a:latin typeface="Times New Roman" panose="02020603050405020304" pitchFamily="18" charset="0"/>
                          <a:cs typeface="Times New Roman" panose="02020603050405020304" pitchFamily="18" charset="0"/>
                        </a:rPr>
                        <a:t>РМ-10</a:t>
                      </a:r>
                      <a:r>
                        <a:rPr lang="kk-KZ" sz="1000" baseline="0" smtClean="0">
                          <a:solidFill>
                            <a:schemeClr val="tx1"/>
                          </a:solidFill>
                          <a:latin typeface="Times New Roman" panose="02020603050405020304" pitchFamily="18" charset="0"/>
                          <a:cs typeface="Times New Roman" panose="02020603050405020304" pitchFamily="18" charset="0"/>
                        </a:rPr>
                        <a:t> </a:t>
                      </a:r>
                      <a:r>
                        <a:rPr lang="kk-KZ" sz="1000" smtClean="0">
                          <a:solidFill>
                            <a:schemeClr val="tx1"/>
                          </a:solidFill>
                          <a:latin typeface="Times New Roman" panose="02020603050405020304" pitchFamily="18" charset="0"/>
                          <a:cs typeface="Times New Roman" panose="02020603050405020304" pitchFamily="18" charset="0"/>
                        </a:rPr>
                        <a:t>қалқыма </a:t>
                      </a:r>
                      <a:r>
                        <a:rPr lang="kk-KZ" sz="1000" dirty="0"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Майған А.Т./</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25756</TotalTime>
  <Words>501</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5037</cp:revision>
  <cp:lastPrinted>2021-07-01T07:38:07Z</cp:lastPrinted>
  <dcterms:created xsi:type="dcterms:W3CDTF">2018-03-27T06:03:00Z</dcterms:created>
  <dcterms:modified xsi:type="dcterms:W3CDTF">2026-03-20T06:36:27Z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