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007654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431983"/>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Түнде және таңертең жолдарда көктайғақ күтіледі. Оңтүстік-батыстан жел соғады,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3-5 аяз, күндіз 6-8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жауын-шашын (жаңбыр, қар) жауады. Жолдарда көктайғақ күтіледі. Солтүстік-батыстан жел соғады, күші 5-10 м/с. Ауа температурасы 1-3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79523741"/>
              </p:ext>
            </p:extLst>
          </p:nvPr>
        </p:nvGraphicFramePr>
        <p:xfrm>
          <a:off x="5071897" y="4547868"/>
          <a:ext cx="4572000" cy="1898300"/>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02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5966">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57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576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665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6654">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169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21451</TotalTime>
  <Words>589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4110</cp:revision>
  <cp:lastPrinted>2021-07-01T07:38:07Z</cp:lastPrinted>
  <dcterms:created xsi:type="dcterms:W3CDTF">2018-03-27T06:03:00Z</dcterms:created>
  <dcterms:modified xsi:type="dcterms:W3CDTF">2026-03-20T06:12:46Z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