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3794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2414" y="258889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74145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небольшой дождь. Туман. Ветер юго-западный 5-10 м/с. Температура воздуха ночью 5-7, днем 11-13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08856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29361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4188</cp:revision>
  <cp:lastPrinted>2021-10-15T03:50:29Z</cp:lastPrinted>
  <dcterms:created xsi:type="dcterms:W3CDTF">2018-03-27T06:03:00Z</dcterms:created>
  <dcterms:modified xsi:type="dcterms:W3CDTF">2026-03-21T06:23:20Z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