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28832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Туман, гололед. Ветер западный 9-14, днем порывы 15-20 м/с. Температура воздуха ночью 2-4 мороза, днем 3-5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23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23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1-3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20826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8147</cp:revision>
  <cp:lastPrinted>2021-07-01T03:56:27Z</cp:lastPrinted>
  <dcterms:created xsi:type="dcterms:W3CDTF">2018-03-27T06:03:00Z</dcterms:created>
  <dcterms:modified xsi:type="dcterms:W3CDTF">2026-03-21T08:32:28Z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