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>
    <p:restoredLeft sz="15620"/>
    <p:restoredTop sz="99237" autoAdjust="0"/>
  </p:normalViewPr>
  <p:slideViewPr>
    <p:cSldViewPr showGuides="1">
      <p:cViewPr>
        <p:scale>
          <a:sx n="124" d="100"/>
          <a:sy n="124" d="100"/>
        </p:scale>
        <p:origin x="-1746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27040775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71542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2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1344965297"/>
              </p:ext>
            </p:extLst>
          </p:nvPr>
        </p:nvGraphicFramePr>
        <p:xfrm>
          <a:off x="307975" y="2471152"/>
          <a:ext cx="4465638" cy="222504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87632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№80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Караганда</a:t>
                      </a:r>
                      <a:endParaRPr kumimoji="0" lang="ru-RU" sz="1400" b="1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206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zh-CN" sz="12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28853" y="85971"/>
            <a:ext cx="4824413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Караганда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22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Временами туман. Ветер юго-западный 2-7 м/с. Температура воздуха ночью 4-6 мороза, днем 4-6 тепла.</a:t>
            </a: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23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без осадков.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Гололед.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Ветер северо-восточный с переходом на северо-западный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3-5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. </a:t>
            </a:r>
          </a:p>
        </p:txBody>
      </p:sp>
      <p:sp>
        <p:nvSpPr>
          <p:cNvPr id="21" name="TextBox 13"/>
          <p:cNvSpPr txBox="1"/>
          <p:nvPr/>
        </p:nvSpPr>
        <p:spPr>
          <a:xfrm>
            <a:off x="4962241" y="2492896"/>
            <a:ext cx="4819717" cy="830997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повышенный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673383774"/>
              </p:ext>
            </p:extLst>
          </p:nvPr>
        </p:nvGraphicFramePr>
        <p:xfrm>
          <a:off x="4997484" y="6563679"/>
          <a:ext cx="4730750" cy="320040"/>
        </p:xfrm>
        <a:graphic>
          <a:graphicData uri="http://schemas.openxmlformats.org/drawingml/2006/table">
            <a:tbl>
              <a:tblPr/>
              <a:tblGrid>
                <a:gridCol w="47307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37125" y="3645023"/>
            <a:ext cx="4824413" cy="646331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Караганда</a:t>
            </a: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</a:t>
            </a:r>
          </a:p>
          <a:p>
            <a:pPr algn="ctr"/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6" name="TextBox 13"/>
          <p:cNvSpPr txBox="1"/>
          <p:nvPr/>
        </p:nvSpPr>
        <p:spPr>
          <a:xfrm>
            <a:off x="4953000" y="3246154"/>
            <a:ext cx="4819716" cy="276999"/>
          </a:xfrm>
          <a:prstGeom prst="rect">
            <a:avLst/>
          </a:prstGeom>
          <a:noFill/>
          <a:ln>
            <a:noFill/>
          </a:ln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75379022"/>
              </p:ext>
            </p:extLst>
          </p:nvPr>
        </p:nvGraphicFramePr>
        <p:xfrm>
          <a:off x="5103847" y="4149080"/>
          <a:ext cx="4536504" cy="219664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2819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296144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1216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720080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6.664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3.563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170256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990536008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4563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0.913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879239550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87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0.434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30178899"/>
                  </a:ext>
                </a:extLst>
              </a:tr>
              <a:tr h="139911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0.311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01502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0.125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103375">
                <a:tc>
                  <a:txBody>
                    <a:bodyPr/>
                    <a:lstStyle/>
                    <a:p>
                      <a:pPr algn="l" rtl="0" fontAlgn="ctr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anose="02020603050405020304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0.095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8" y="4587619"/>
            <a:ext cx="4808534" cy="1938992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Караганда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7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переулок Стартовый, 61/7, аэрологическая станция, район МС Караганда (в районе старого аэропорта);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угол ул. Абая, 1 и пр.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Бухар-Жырау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улица Бирюзова,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22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(новый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Майкудук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7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Ермекова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116: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5 – улица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Муканова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57/3;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6 – ул. Архитектурная, уч. 15/1;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8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Ардак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(микрорайон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Пришахтинск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).</a:t>
            </a:r>
          </a:p>
        </p:txBody>
      </p:sp>
      <p:sp>
        <p:nvSpPr>
          <p:cNvPr id="23" name="Прямоугольник 13"/>
          <p:cNvSpPr/>
          <p:nvPr/>
        </p:nvSpPr>
        <p:spPr>
          <a:xfrm>
            <a:off x="4937124" y="63482"/>
            <a:ext cx="4840289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377994" y="4425553"/>
            <a:ext cx="4291013" cy="1762366"/>
            <a:chOff x="531522" y="3965395"/>
            <a:chExt cx="4291013" cy="1932949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5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965395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19" name="Прямоугольник 1"/>
          <p:cNvSpPr/>
          <p:nvPr/>
        </p:nvSpPr>
        <p:spPr>
          <a:xfrm>
            <a:off x="5147618" y="6134142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./Токен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Т.Б.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7123" y="1287237"/>
            <a:ext cx="4840289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557835807"/>
              </p:ext>
            </p:extLst>
          </p:nvPr>
        </p:nvGraphicFramePr>
        <p:xfrm>
          <a:off x="5017537" y="489240"/>
          <a:ext cx="4651469" cy="815340"/>
        </p:xfrm>
        <a:graphic>
          <a:graphicData uri="http://schemas.openxmlformats.org/drawingml/2006/table">
            <a:tbl>
              <a:tblPr/>
              <a:tblGrid>
                <a:gridCol w="97095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68051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0,27 ≤ Р &lt; 0,38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0,38 ≤ Р &lt; 0,47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89705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37122" y="2132004"/>
            <a:ext cx="4824414" cy="27502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2777098652"/>
              </p:ext>
            </p:extLst>
          </p:nvPr>
        </p:nvGraphicFramePr>
        <p:xfrm>
          <a:off x="5025127" y="2407821"/>
          <a:ext cx="4680158" cy="2239561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0043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50681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72157" y="462904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28605</TotalTime>
  <Words>645</Words>
  <Application>Microsoft Office PowerPoint</Application>
  <PresentationFormat>Лист A4 (210x297 мм)</PresentationFormat>
  <Paragraphs>107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5316</cp:revision>
  <cp:lastPrinted>2021-07-01T03:56:27Z</cp:lastPrinted>
  <dcterms:created xsi:type="dcterms:W3CDTF">2018-03-27T06:03:00Z</dcterms:created>
  <dcterms:modified xsi:type="dcterms:W3CDTF">2026-03-21T07:24:41Z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