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79" d="100"/>
          <a:sy n="79" d="100"/>
        </p:scale>
        <p:origin x="1819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11505935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80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4" y="3428999"/>
            <a:ext cx="4775614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50" y="358636"/>
            <a:ext cx="4395582" cy="1954381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марта 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22 марта 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Туман. Ночью и утром на дорогах гололедица. Ветер юго-западный 5-10 м/с. Температура воздуха ночью 5-7 мороза, днем 3-5 тепла.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23 марта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22 марта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23 марта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Туман.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южный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2-4 мороза.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1127655"/>
              </p:ext>
            </p:extLst>
          </p:nvPr>
        </p:nvGraphicFramePr>
        <p:xfrm>
          <a:off x="5149471" y="3876544"/>
          <a:ext cx="4415373" cy="22817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253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16640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04372" y="2295584"/>
            <a:ext cx="4395582" cy="600164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130476" y="2991543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Бактыбай М.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56135</TotalTime>
  <Words>649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7875</cp:revision>
  <cp:lastPrinted>2025-08-12T06:13:34Z</cp:lastPrinted>
  <dcterms:created xsi:type="dcterms:W3CDTF">2018-03-27T06:03:00Z</dcterms:created>
  <dcterms:modified xsi:type="dcterms:W3CDTF">2026-03-21T06:02:26Z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